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4" r:id="rId3"/>
    <p:sldId id="258" r:id="rId4"/>
    <p:sldId id="259" r:id="rId5"/>
    <p:sldId id="260" r:id="rId6"/>
    <p:sldId id="263" r:id="rId7"/>
    <p:sldId id="261" r:id="rId8"/>
    <p:sldId id="262" r:id="rId9"/>
  </p:sldIdLst>
  <p:sldSz cx="9144000" cy="5143500" type="screen16x9"/>
  <p:notesSz cx="6954838" cy="92408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75" autoAdjust="0"/>
    <p:restoredTop sz="86434" autoAdjust="0"/>
  </p:normalViewPr>
  <p:slideViewPr>
    <p:cSldViewPr snapToGrid="0">
      <p:cViewPr varScale="1">
        <p:scale>
          <a:sx n="52" d="100"/>
          <a:sy n="52" d="100"/>
        </p:scale>
        <p:origin x="78" y="10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86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3647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3647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60701FCE-5AB5-4504-B4BD-E3811CCDDB86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7193"/>
            <a:ext cx="3013763" cy="463646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777193"/>
            <a:ext cx="3013763" cy="463646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0AE6044E-D1FE-4CFC-A981-710C566E4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615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3738"/>
            <a:ext cx="615950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95484" y="4389398"/>
            <a:ext cx="5563870" cy="4158377"/>
          </a:xfrm>
          <a:prstGeom prst="rect">
            <a:avLst/>
          </a:prstGeom>
          <a:noFill/>
          <a:ln>
            <a:noFill/>
          </a:ln>
        </p:spPr>
        <p:txBody>
          <a:bodyPr lIns="92531" tIns="92531" rIns="92531" bIns="92531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736280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3738"/>
            <a:ext cx="6157912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95484" y="4389398"/>
            <a:ext cx="5563870" cy="4158377"/>
          </a:xfrm>
          <a:prstGeom prst="rect">
            <a:avLst/>
          </a:prstGeom>
        </p:spPr>
        <p:txBody>
          <a:bodyPr lIns="92531" tIns="92531" rIns="92531" bIns="92531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8968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928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3738"/>
            <a:ext cx="6157912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95484" y="4389398"/>
            <a:ext cx="5563870" cy="4158377"/>
          </a:xfrm>
          <a:prstGeom prst="rect">
            <a:avLst/>
          </a:prstGeom>
        </p:spPr>
        <p:txBody>
          <a:bodyPr lIns="92531" tIns="92531" rIns="92531" bIns="92531" anchor="t" anchorCtr="0">
            <a:noAutofit/>
          </a:bodyPr>
          <a:lstStyle/>
          <a:p>
            <a:r>
              <a:rPr lang="en-US" dirty="0" smtClean="0"/>
              <a:t>Brenda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1558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3738"/>
            <a:ext cx="6157912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95484" y="4389398"/>
            <a:ext cx="5563870" cy="4158377"/>
          </a:xfrm>
          <a:prstGeom prst="rect">
            <a:avLst/>
          </a:prstGeom>
        </p:spPr>
        <p:txBody>
          <a:bodyPr lIns="92531" tIns="92531" rIns="92531" bIns="92531" anchor="t" anchorCtr="0">
            <a:noAutofit/>
          </a:bodyPr>
          <a:lstStyle/>
          <a:p>
            <a:r>
              <a:rPr lang="en-US" dirty="0" smtClean="0"/>
              <a:t>Danielle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75225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3738"/>
            <a:ext cx="6157912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95484" y="4389398"/>
            <a:ext cx="5563870" cy="4158377"/>
          </a:xfrm>
          <a:prstGeom prst="rect">
            <a:avLst/>
          </a:prstGeom>
        </p:spPr>
        <p:txBody>
          <a:bodyPr lIns="92531" tIns="92531" rIns="92531" bIns="92531" anchor="t" anchorCtr="0">
            <a:noAutofit/>
          </a:bodyPr>
          <a:lstStyle/>
          <a:p>
            <a:r>
              <a:rPr lang="en-US" dirty="0" smtClean="0"/>
              <a:t>Danielle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2047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3738"/>
            <a:ext cx="6157912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95484" y="4389398"/>
            <a:ext cx="5563870" cy="4158377"/>
          </a:xfrm>
          <a:prstGeom prst="rect">
            <a:avLst/>
          </a:prstGeom>
        </p:spPr>
        <p:txBody>
          <a:bodyPr lIns="92531" tIns="92531" rIns="92531" bIns="92531" anchor="t" anchorCtr="0">
            <a:noAutofit/>
          </a:bodyPr>
          <a:lstStyle/>
          <a:p>
            <a:r>
              <a:rPr lang="en-US" dirty="0" smtClean="0"/>
              <a:t>Pam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7378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3738"/>
            <a:ext cx="6157912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95484" y="4389398"/>
            <a:ext cx="5563870" cy="4158377"/>
          </a:xfrm>
          <a:prstGeom prst="rect">
            <a:avLst/>
          </a:prstGeom>
        </p:spPr>
        <p:txBody>
          <a:bodyPr lIns="92531" tIns="92531" rIns="92531" bIns="92531" anchor="t" anchorCtr="0">
            <a:noAutofit/>
          </a:bodyPr>
          <a:lstStyle/>
          <a:p>
            <a:r>
              <a:rPr lang="en-US" dirty="0" smtClean="0"/>
              <a:t>Danielle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6054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3738"/>
            <a:ext cx="6157912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95484" y="4389398"/>
            <a:ext cx="5563870" cy="4158377"/>
          </a:xfrm>
          <a:prstGeom prst="rect">
            <a:avLst/>
          </a:prstGeom>
        </p:spPr>
        <p:txBody>
          <a:bodyPr lIns="92531" tIns="92531" rIns="92531" bIns="92531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1546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 title="Box"/>
          <p:cNvSpPr/>
          <p:nvPr/>
        </p:nvSpPr>
        <p:spPr>
          <a:xfrm>
            <a:off x="56675" y="36425"/>
            <a:ext cx="9010500" cy="5051700"/>
          </a:xfrm>
          <a:prstGeom prst="rect">
            <a:avLst/>
          </a:prstGeom>
          <a:noFill/>
          <a:ln w="1143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66666"/>
              </a:solidFill>
            </a:endParaRPr>
          </a:p>
        </p:txBody>
      </p:sp>
      <p:pic>
        <p:nvPicPr>
          <p:cNvPr id="55" name="Shape 55" descr="unnamed (1).fw.png" title="Region 5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4645" y="1420258"/>
            <a:ext cx="3072120" cy="1484291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/>
          <p:nvPr/>
        </p:nvSpPr>
        <p:spPr>
          <a:xfrm>
            <a:off x="130850" y="4092850"/>
            <a:ext cx="8874600" cy="111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000" b="1" i="1" u="sng" dirty="0">
                <a:solidFill>
                  <a:srgbClr val="FF0000"/>
                </a:solidFill>
                <a:uFill>
                  <a:solidFill>
                    <a:srgbClr val="66CCFF"/>
                  </a:solidFill>
                </a:uFill>
                <a:latin typeface="+mn-lt"/>
                <a:ea typeface="Times New Roman"/>
                <a:cs typeface="Times New Roman"/>
                <a:sym typeface="Times New Roman"/>
              </a:rPr>
              <a:t>Integration </a:t>
            </a:r>
            <a:r>
              <a:rPr lang="en" sz="4000" b="1" i="1" u="sng" dirty="0">
                <a:solidFill>
                  <a:schemeClr val="tx1"/>
                </a:solidFill>
                <a:uFill>
                  <a:solidFill>
                    <a:srgbClr val="66CCFF"/>
                  </a:solidFill>
                </a:uFill>
                <a:latin typeface="+mn-lt"/>
                <a:ea typeface="Times New Roman"/>
                <a:cs typeface="Times New Roman"/>
                <a:sym typeface="Times New Roman"/>
              </a:rPr>
              <a:t>&amp;</a:t>
            </a:r>
            <a:r>
              <a:rPr lang="en" sz="4000" b="1" i="1" u="sng" dirty="0">
                <a:solidFill>
                  <a:srgbClr val="FF0000"/>
                </a:solidFill>
                <a:uFill>
                  <a:solidFill>
                    <a:srgbClr val="66CCFF"/>
                  </a:solidFill>
                </a:uFill>
                <a:latin typeface="+mn-lt"/>
                <a:ea typeface="Times New Roman"/>
                <a:cs typeface="Times New Roman"/>
                <a:sym typeface="Times New Roman"/>
              </a:rPr>
              <a:t> Collaboration</a:t>
            </a:r>
            <a:r>
              <a:rPr lang="en" sz="4000" i="1" u="sng" dirty="0">
                <a:solidFill>
                  <a:srgbClr val="FF0000"/>
                </a:solidFill>
                <a:uFill>
                  <a:solidFill>
                    <a:srgbClr val="66CCFF"/>
                  </a:solidFill>
                </a:uFill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58" name="Shape 58" title="Arrow"/>
          <p:cNvSpPr/>
          <p:nvPr/>
        </p:nvSpPr>
        <p:spPr>
          <a:xfrm rot="-8535834">
            <a:off x="3855607" y="6132402"/>
            <a:ext cx="1432783" cy="105641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6D9EEB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59" name="Shape 59" title="Arrow"/>
          <p:cNvSpPr/>
          <p:nvPr/>
        </p:nvSpPr>
        <p:spPr>
          <a:xfrm rot="2632303">
            <a:off x="4828929" y="-3230143"/>
            <a:ext cx="1432805" cy="1056622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6D9EE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0" name="Shape 60" title="Arrow"/>
          <p:cNvSpPr/>
          <p:nvPr/>
        </p:nvSpPr>
        <p:spPr>
          <a:xfrm rot="397">
            <a:off x="3369699" y="466300"/>
            <a:ext cx="2598600" cy="9594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72867"/>
              <a:gd name="adj5" fmla="val 100000"/>
            </a:avLst>
          </a:prstGeom>
          <a:solidFill>
            <a:srgbClr val="6FA8D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" name="Shape 61" title="Arrow"/>
          <p:cNvSpPr/>
          <p:nvPr/>
        </p:nvSpPr>
        <p:spPr>
          <a:xfrm rot="-10799603">
            <a:off x="3293499" y="2904700"/>
            <a:ext cx="2598600" cy="9594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72867"/>
              <a:gd name="adj5" fmla="val 100000"/>
            </a:avLst>
          </a:prstGeom>
          <a:solidFill>
            <a:srgbClr val="6FA8D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" name="Picture 1" title="Workforce Solutions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765" y="1424961"/>
            <a:ext cx="3558924" cy="1479587"/>
          </a:xfrm>
          <a:prstGeom prst="rect">
            <a:avLst/>
          </a:prstGeom>
        </p:spPr>
      </p:pic>
      <p:sp>
        <p:nvSpPr>
          <p:cNvPr id="3" name="Title 2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Integration and Collaboration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</p:spPr>
        <p:txBody>
          <a:bodyPr/>
          <a:lstStyle/>
          <a:p>
            <a:pPr algn="ctr"/>
            <a:r>
              <a:rPr lang="en" sz="3200" b="1" dirty="0"/>
              <a:t>How The Relationship </a:t>
            </a:r>
            <a:r>
              <a:rPr lang="en" sz="3200" b="1" dirty="0" smtClean="0"/>
              <a:t>Began…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920" y="993490"/>
            <a:ext cx="3030136" cy="3245470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" sz="2800" dirty="0"/>
              <a:t>MOU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" sz="2800" dirty="0"/>
              <a:t>Board Meetings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" sz="2800" dirty="0"/>
              <a:t>Monthly Center Meetings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" sz="2800" dirty="0"/>
              <a:t>Joint Work Sessions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3404034" y="1046113"/>
            <a:ext cx="3107698" cy="3440367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" sz="2800" dirty="0"/>
              <a:t>Open Communication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800" dirty="0"/>
              <a:t>Commitment and understanding:</a:t>
            </a:r>
          </a:p>
          <a:p>
            <a:pPr lvl="3">
              <a:lnSpc>
                <a:spcPct val="100000"/>
              </a:lnSpc>
              <a:spcAft>
                <a:spcPts val="0"/>
              </a:spcAft>
            </a:pPr>
            <a:r>
              <a:rPr lang="en-US" sz="2800" b="1" i="1" dirty="0" smtClean="0"/>
              <a:t>I</a:t>
            </a:r>
            <a:r>
              <a:rPr lang="en" sz="2800" b="1" i="1" dirty="0" smtClean="0"/>
              <a:t>ntegrated, not </a:t>
            </a:r>
            <a:r>
              <a:rPr lang="en" sz="2800" b="1" i="1" dirty="0"/>
              <a:t>separate</a:t>
            </a:r>
          </a:p>
          <a:p>
            <a:endParaRPr lang="en-US" dirty="0"/>
          </a:p>
        </p:txBody>
      </p:sp>
      <p:pic>
        <p:nvPicPr>
          <p:cNvPr id="5" name="Picture 4" title="Solutions Here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086" y="310808"/>
            <a:ext cx="1480994" cy="1470610"/>
          </a:xfrm>
          <a:prstGeom prst="rect">
            <a:avLst/>
          </a:prstGeom>
        </p:spPr>
      </p:pic>
      <p:pic>
        <p:nvPicPr>
          <p:cNvPr id="6" name="Picture 5" title="Flye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077" y="1925219"/>
            <a:ext cx="1974003" cy="288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10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7005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200" b="1" dirty="0" smtClean="0"/>
              <a:t>AEL &amp; Workforce “Teamwork”</a:t>
            </a:r>
            <a:endParaRPr lang="en" sz="3200" b="1" dirty="0"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178100" y="988024"/>
            <a:ext cx="8889000" cy="3937543"/>
          </a:xfrm>
          <a:prstGeom prst="rect">
            <a:avLst/>
          </a:prstGeom>
        </p:spPr>
        <p:txBody>
          <a:bodyPr lIns="91425" tIns="91425" rIns="91425" bIns="91425" numCol="2" anchor="t" anchorCtr="0">
            <a:noAutofit/>
          </a:bodyPr>
          <a:lstStyle/>
          <a:p>
            <a:pPr marL="508000" lvl="0" indent="-4572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2800" dirty="0"/>
              <a:t>Workforce </a:t>
            </a:r>
            <a:r>
              <a:rPr lang="en" sz="2800" dirty="0" smtClean="0"/>
              <a:t>assists </a:t>
            </a:r>
            <a:r>
              <a:rPr lang="en" sz="2800" dirty="0"/>
              <a:t>with recruitment and </a:t>
            </a:r>
            <a:r>
              <a:rPr lang="en" sz="2800" dirty="0" smtClean="0"/>
              <a:t>outreach</a:t>
            </a:r>
          </a:p>
          <a:p>
            <a:pPr marL="508000" lvl="0" indent="-4572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2800" dirty="0" smtClean="0">
                <a:solidFill>
                  <a:srgbClr val="000000"/>
                </a:solidFill>
              </a:rPr>
              <a:t>Workforce </a:t>
            </a:r>
            <a:r>
              <a:rPr lang="en" sz="2800" dirty="0">
                <a:solidFill>
                  <a:srgbClr val="000000"/>
                </a:solidFill>
              </a:rPr>
              <a:t>Solutions provides class space at all </a:t>
            </a:r>
            <a:r>
              <a:rPr lang="en" sz="2800" dirty="0" smtClean="0">
                <a:solidFill>
                  <a:srgbClr val="000000"/>
                </a:solidFill>
              </a:rPr>
              <a:t>sites</a:t>
            </a:r>
          </a:p>
          <a:p>
            <a:pPr marL="508000" lvl="0" indent="-4572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" sz="2800" dirty="0" smtClean="0">
              <a:solidFill>
                <a:srgbClr val="000000"/>
              </a:solidFill>
            </a:endParaRPr>
          </a:p>
          <a:p>
            <a:pPr marL="508000" lvl="0" indent="-4572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2800" dirty="0" smtClean="0"/>
              <a:t>AEL </a:t>
            </a:r>
            <a:r>
              <a:rPr lang="en" sz="2800" dirty="0"/>
              <a:t>provides TABE testing for each Workforce Solutions </a:t>
            </a:r>
            <a:r>
              <a:rPr lang="en" sz="2800" dirty="0" smtClean="0"/>
              <a:t>Center</a:t>
            </a:r>
          </a:p>
          <a:p>
            <a:pPr marL="508000" lvl="0" indent="-4572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2800" dirty="0" smtClean="0"/>
              <a:t>AEL </a:t>
            </a:r>
            <a:r>
              <a:rPr lang="en" sz="2800" dirty="0"/>
              <a:t>students attend Workforce Center </a:t>
            </a:r>
            <a:r>
              <a:rPr lang="en" sz="2800" dirty="0" smtClean="0"/>
              <a:t>job/ hiring fairs</a:t>
            </a: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Shape 78" descr="image001.png" title="Sharing Solutions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3777" y="3493578"/>
            <a:ext cx="2656445" cy="143339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311700" y="109537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en" sz="3200" b="1" dirty="0"/>
              <a:t>Ways That We Work Together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311700" y="738055"/>
            <a:ext cx="8520600" cy="3416400"/>
          </a:xfrm>
          <a:prstGeom prst="rect">
            <a:avLst/>
          </a:prstGeom>
        </p:spPr>
        <p:txBody>
          <a:bodyPr lIns="91425" tIns="91425" rIns="91425" bIns="91425" numCol="2" anchor="t" anchorCtr="0">
            <a:noAutofit/>
          </a:bodyPr>
          <a:lstStyle/>
          <a:p>
            <a:pPr marL="508000" lvl="0" indent="-4572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2800" dirty="0"/>
              <a:t>Cross-refer </a:t>
            </a:r>
            <a:r>
              <a:rPr lang="en" sz="2800" dirty="0" smtClean="0"/>
              <a:t>students/clients</a:t>
            </a:r>
          </a:p>
          <a:p>
            <a:pPr marL="508000" lvl="0" indent="-4572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2800" dirty="0" smtClean="0"/>
              <a:t>Child </a:t>
            </a:r>
            <a:r>
              <a:rPr lang="en" sz="2800" dirty="0"/>
              <a:t>Development Pathways </a:t>
            </a:r>
            <a:r>
              <a:rPr lang="en" sz="2800" dirty="0" smtClean="0"/>
              <a:t>Collaboration</a:t>
            </a:r>
          </a:p>
          <a:p>
            <a:pPr marL="508000" lvl="0" indent="-4572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2800" dirty="0" smtClean="0"/>
              <a:t>Innovative </a:t>
            </a:r>
            <a:r>
              <a:rPr lang="en" sz="2800" dirty="0"/>
              <a:t>Partnership </a:t>
            </a:r>
            <a:r>
              <a:rPr lang="en" sz="2800" dirty="0" smtClean="0"/>
              <a:t>Grant</a:t>
            </a:r>
          </a:p>
          <a:p>
            <a:pPr marL="508000" lvl="0" indent="-4572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2800" dirty="0" smtClean="0"/>
              <a:t>Paid </a:t>
            </a:r>
            <a:r>
              <a:rPr lang="en" sz="2800" dirty="0"/>
              <a:t>Work </a:t>
            </a:r>
            <a:r>
              <a:rPr lang="en" sz="2800" dirty="0" smtClean="0"/>
              <a:t>Experience</a:t>
            </a:r>
          </a:p>
          <a:p>
            <a:pPr marL="508000" lvl="0" indent="-4572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2800" dirty="0" smtClean="0"/>
              <a:t>AEL </a:t>
            </a:r>
            <a:r>
              <a:rPr lang="en" sz="2800" dirty="0"/>
              <a:t>staff has TWIST access </a:t>
            </a:r>
            <a:endParaRPr lang="en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311700" y="12926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en" sz="3200" b="1" dirty="0" smtClean="0"/>
              <a:t>AEL Outcomes</a:t>
            </a:r>
            <a:endParaRPr lang="en" sz="3200" b="1"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311700" y="836713"/>
            <a:ext cx="3885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08000" lvl="0" indent="-4572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2800" dirty="0"/>
              <a:t>Transitions enrollment exceeded by </a:t>
            </a:r>
            <a:r>
              <a:rPr lang="en" sz="2800" dirty="0" smtClean="0"/>
              <a:t>23%</a:t>
            </a:r>
          </a:p>
          <a:p>
            <a:pPr marL="508000" lvl="0" indent="-4572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2800" dirty="0" smtClean="0"/>
              <a:t>Career </a:t>
            </a:r>
            <a:r>
              <a:rPr lang="en" sz="2800" dirty="0"/>
              <a:t>Pathways enrollment exceeded by 35%</a:t>
            </a:r>
          </a:p>
        </p:txBody>
      </p:sp>
      <p:pic>
        <p:nvPicPr>
          <p:cNvPr id="87" name="Shape 87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8625" y="846039"/>
            <a:ext cx="5413975" cy="4234837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/>
          <p:nvPr/>
        </p:nvSpPr>
        <p:spPr>
          <a:xfrm>
            <a:off x="5309325" y="3293000"/>
            <a:ext cx="1299300" cy="38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Target: 85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x="6918925" y="2725575"/>
            <a:ext cx="1299300" cy="38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Target: 130</a:t>
            </a:r>
          </a:p>
        </p:txBody>
      </p:sp>
      <p:sp>
        <p:nvSpPr>
          <p:cNvPr id="90" name="Shape 90"/>
          <p:cNvSpPr txBox="1"/>
          <p:nvPr/>
        </p:nvSpPr>
        <p:spPr>
          <a:xfrm>
            <a:off x="5295050" y="1968750"/>
            <a:ext cx="1299300" cy="38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solidFill>
                  <a:schemeClr val="lt1"/>
                </a:solidFill>
              </a:rPr>
              <a:t>Actual: 104</a:t>
            </a:r>
          </a:p>
        </p:txBody>
      </p:sp>
      <p:sp>
        <p:nvSpPr>
          <p:cNvPr id="91" name="Shape 91"/>
          <p:cNvSpPr txBox="1"/>
          <p:nvPr/>
        </p:nvSpPr>
        <p:spPr>
          <a:xfrm>
            <a:off x="6918925" y="1841850"/>
            <a:ext cx="1299300" cy="38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solidFill>
                  <a:schemeClr val="lt1"/>
                </a:solidFill>
              </a:rPr>
              <a:t>Actual: 176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311700" y="12926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en" sz="3200" b="1" dirty="0" smtClean="0"/>
              <a:t>Workforce Outcomes: SUCCESS</a:t>
            </a:r>
            <a:endParaRPr lang="en" sz="3200" b="1"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0" name="Shape 90"/>
          <p:cNvSpPr txBox="1"/>
          <p:nvPr/>
        </p:nvSpPr>
        <p:spPr>
          <a:xfrm>
            <a:off x="5295050" y="1968750"/>
            <a:ext cx="1299300" cy="38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solidFill>
                  <a:schemeClr val="lt1"/>
                </a:solidFill>
              </a:rPr>
              <a:t>Actual: 104</a:t>
            </a:r>
          </a:p>
        </p:txBody>
      </p:sp>
      <p:sp>
        <p:nvSpPr>
          <p:cNvPr id="91" name="Shape 91"/>
          <p:cNvSpPr txBox="1"/>
          <p:nvPr/>
        </p:nvSpPr>
        <p:spPr>
          <a:xfrm>
            <a:off x="6918925" y="1841850"/>
            <a:ext cx="1299300" cy="38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solidFill>
                  <a:schemeClr val="lt1"/>
                </a:solidFill>
              </a:rPr>
              <a:t>Actual: 176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11700" y="701964"/>
            <a:ext cx="8391546" cy="388222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INTEGRATION = Increase in Awareness for AEL and Workforce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	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>
              <a:lnSpc>
                <a:spcPct val="100000"/>
              </a:lnSpc>
            </a:pPr>
            <a:r>
              <a:rPr lang="en-US" sz="2400" b="1" dirty="0" smtClean="0">
                <a:solidFill>
                  <a:schemeClr val="tx1"/>
                </a:solidFill>
              </a:rPr>
              <a:t>Partnership and Collaboration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Sharing Solutions, a professional social services group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Child care Quality Conference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AEL Performance Quality Improvement submission</a:t>
            </a:r>
          </a:p>
          <a:p>
            <a:endParaRPr lang="en-US" sz="1600" dirty="0"/>
          </a:p>
        </p:txBody>
      </p:sp>
      <p:pic>
        <p:nvPicPr>
          <p:cNvPr id="3" name="Picture 2" title="Website Screensho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00" y="1218384"/>
            <a:ext cx="2216380" cy="1711194"/>
          </a:xfrm>
          <a:prstGeom prst="rect">
            <a:avLst/>
          </a:prstGeom>
        </p:spPr>
      </p:pic>
      <p:pic>
        <p:nvPicPr>
          <p:cNvPr id="4" name="Picture 3" title="Early Education Matters Websit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6954">
            <a:off x="3218595" y="1243811"/>
            <a:ext cx="1920104" cy="1599211"/>
          </a:xfrm>
          <a:prstGeom prst="rect">
            <a:avLst/>
          </a:prstGeom>
        </p:spPr>
      </p:pic>
      <p:pic>
        <p:nvPicPr>
          <p:cNvPr id="5" name="Picture 4" title="People in a sessio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851" y="1274665"/>
            <a:ext cx="2387835" cy="179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65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Shape 96" descr="thank.jpg" title="Thank you graphic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4258075" y="791425"/>
            <a:ext cx="4819749" cy="3658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 title="Hand Written Not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0662" y="38100"/>
            <a:ext cx="3743325" cy="5067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 and Thank you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311700" y="213377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en" sz="3200" b="1" dirty="0"/>
              <a:t>Contact Information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311700" y="993979"/>
            <a:ext cx="6441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800" b="1" dirty="0"/>
              <a:t>Pam Wise</a:t>
            </a:r>
            <a:r>
              <a:rPr lang="en" b="1" dirty="0"/>
              <a:t> </a:t>
            </a:r>
            <a:r>
              <a:rPr lang="en" dirty="0"/>
              <a:t>Workforce Solutions of Southeast Texas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dirty="0"/>
              <a:t>pamela.wise@setworks.org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800" b="1" dirty="0"/>
              <a:t>Brenda Schofield </a:t>
            </a:r>
            <a:r>
              <a:rPr lang="en" dirty="0"/>
              <a:t>Region 5 ESC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dirty="0"/>
              <a:t>bschofield@esc5.net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800" b="1" dirty="0"/>
              <a:t>Danielle Grundy </a:t>
            </a:r>
            <a:r>
              <a:rPr lang="en" dirty="0"/>
              <a:t>Region 5 ESC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dirty="0"/>
              <a:t>dgrundy@esc5.net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169</Words>
  <Application>Microsoft Office PowerPoint</Application>
  <PresentationFormat>On-screen Show (16:9)</PresentationFormat>
  <Paragraphs>55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simple-light-2</vt:lpstr>
      <vt:lpstr>Integration and Collaboration</vt:lpstr>
      <vt:lpstr>How The Relationship Began…</vt:lpstr>
      <vt:lpstr>AEL &amp; Workforce “Teamwork”</vt:lpstr>
      <vt:lpstr>Ways That We Work Together </vt:lpstr>
      <vt:lpstr>AEL Outcomes </vt:lpstr>
      <vt:lpstr>Workforce Outcomes: SUCCESS </vt:lpstr>
      <vt:lpstr>Note and Thank you</vt:lpstr>
      <vt:lpstr>Contact Information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Danielle Grundy</dc:creator>
  <cp:lastModifiedBy>Goyco, Jorge A</cp:lastModifiedBy>
  <cp:revision>18</cp:revision>
  <cp:lastPrinted>2016-09-08T13:13:00Z</cp:lastPrinted>
  <dcterms:modified xsi:type="dcterms:W3CDTF">2018-04-19T20:51:50Z</dcterms:modified>
</cp:coreProperties>
</file>